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6" r:id="rId4"/>
    <p:sldId id="257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4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88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56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215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52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89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39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0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85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24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1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F83BB-0E5A-4768-8D4D-2443B6C1570F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36FEB-A65D-47B1-919D-0F8C40CFE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55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3111" y="1122362"/>
            <a:ext cx="10645421" cy="330288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деятельности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 Общественной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рганизации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волейбола Иркутской области»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2022 год – первая половина 2023 года: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8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37470"/>
            <a:ext cx="6242756" cy="682055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 Иркутской области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8045" y="1667320"/>
            <a:ext cx="9669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28 359 человек занимающихся волейболом всех уровней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88666" y="2550703"/>
            <a:ext cx="4896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43 отделения по волейболу 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33803" y="3340428"/>
            <a:ext cx="35160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4 350 спортсменов 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88666" y="4185386"/>
            <a:ext cx="62306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360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спортсменов, в составе сборной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8035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49866" y="-593549"/>
            <a:ext cx="9144000" cy="2387600"/>
          </a:xfrm>
        </p:spPr>
        <p:txBody>
          <a:bodyPr>
            <a:normAutofit/>
          </a:bodyPr>
          <a:lstStyle/>
          <a:p>
            <a:pPr lvl="2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мероприятия </a:t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– 2023 годы.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400" y="1794051"/>
            <a:ext cx="9144000" cy="5532437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Иркутской области по волейболу среди ветеранов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по пляжному волейболу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по волейболу среди юношей и девушек разных возрастов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России по волейболу среди юношей и девушек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Сибирского Федерального округа по волейболу среди юношей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Сибирского Федерального округа по волейболу среди девушек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по волейболу среди мужских команд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Юность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Приангарья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«Дети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Приангарья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младший возраст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турнир среди мужских команд 35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27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17599" y="661370"/>
            <a:ext cx="9144000" cy="159826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мероприятия </a:t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2022 – 2023 годы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911" y="2492022"/>
            <a:ext cx="9144000" cy="3048000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турнир по волейболу среди женских команд 18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турнир по пляжному волейболу 18+, 40+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турнир по волейболу (ПОДА)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турнир по волейболу среди глухих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Парковый волейбол в Спартакиаде среди исполнительных органов государственной власти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турнир  по парковому волейболу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8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2399" y="216908"/>
            <a:ext cx="5503333" cy="94914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С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 ВК «ЛОКОМОТИВ-АНГАРА»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202" y="1253218"/>
            <a:ext cx="4967111" cy="2776916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сборная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области совместно с тренерским составом ВК «Локомотив-Ангара», которая заняла первое место в финале СФО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участвовать в финале Первенства России по волейболу среди девушек 2006-07 г.р.</a:t>
            </a:r>
          </a:p>
          <a:p>
            <a:pPr algn="l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987597"/>
            <a:ext cx="6096000" cy="265457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04" t="29592" r="-371" b="1890"/>
          <a:stretch/>
        </p:blipFill>
        <p:spPr>
          <a:xfrm>
            <a:off x="5260622" y="0"/>
            <a:ext cx="6931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777" y="629356"/>
            <a:ext cx="8387645" cy="70361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РЕЗУЛЬТАТ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5778" y="1502304"/>
            <a:ext cx="9144000" cy="2064986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 от министерства спорта 2022 г.- 382 076 руб.</a:t>
            </a:r>
          </a:p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2022 г. </a:t>
            </a:r>
          </a:p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Командирование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1 150 671 рублей</a:t>
            </a:r>
          </a:p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Наградная – 174 600 рублей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048000" y="3736624"/>
            <a:ext cx="9144000" cy="2064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 от министерства 2023 г.- 480 994 руб.</a:t>
            </a:r>
          </a:p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2023 г. </a:t>
            </a:r>
          </a:p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Командирование – 1 286 301 рублей</a:t>
            </a:r>
          </a:p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Наградная – 108 200 рублей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6157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56" y="282222"/>
            <a:ext cx="9144000" cy="62089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НАПРАВЛЕНИЕ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56" y="1156231"/>
            <a:ext cx="8240888" cy="4680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Продолжить совместную работу с министерством спорта Иркутской области, утверждение, согласование, присвоение.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Организовать совместно с АНО ВК «Локомотив-Ангара» Кубок Сибири и Дальнего Востока в г. Иркутске д/с «Труд» с 11-17 сентября 2023 г.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Продолжить совместную работу с АНО ВК «Локомотив-Ангара», Министерством спорта Иркутской области, по созданию единой целостной системы развития волейбола Иркутской области: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специализированной школы волейбола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проекта спортивного зала, попадание в рейтинг (Государственная программа «Развития физической культуры и спорта»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1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549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383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О деятельности  Региональной Общественной Организации  «Федерация волейбола Иркутской области»  за период 2022 год – первая половина 2023 года: </vt:lpstr>
      <vt:lpstr>ВОЛЕЙБОЛ Иркутской области</vt:lpstr>
      <vt:lpstr>Спортивные мероприятия  сезон 2022 – 2023 годы.</vt:lpstr>
      <vt:lpstr>Спортивные мероприятия  сезон 2022 – 2023 годы.</vt:lpstr>
      <vt:lpstr>СОВМЕСТНАЯ РАБОТА С  АНО ВК «ЛОКОМОТИВ-АНГАРА»</vt:lpstr>
      <vt:lpstr>ФИНАНСОВЫЙ РЕЗУЛЬТАТ</vt:lpstr>
      <vt:lpstr>ПРИОРИТЕТНЫЕ НАПРАВЛЕНИЕ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3-й партии в волейболе!!!</dc:title>
  <dc:creator>User</dc:creator>
  <cp:lastModifiedBy>User</cp:lastModifiedBy>
  <cp:revision>9</cp:revision>
  <dcterms:created xsi:type="dcterms:W3CDTF">2023-05-24T12:18:42Z</dcterms:created>
  <dcterms:modified xsi:type="dcterms:W3CDTF">2023-05-29T06:28:00Z</dcterms:modified>
</cp:coreProperties>
</file>